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2FD312-423B-FD4B-8657-7CA9C95908DB}" v="5" dt="2024-11-15T19:59:58.9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7" d="100"/>
          <a:sy n="107" d="100"/>
        </p:scale>
        <p:origin x="20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26">
            <a:extLst>
              <a:ext uri="{FF2B5EF4-FFF2-40B4-BE49-F238E27FC236}">
                <a16:creationId xmlns:a16="http://schemas.microsoft.com/office/drawing/2014/main" id="{2FAC56EA-F243-0774-B60F-6663B7911B0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39545" y="-4112"/>
            <a:ext cx="12112706" cy="199214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DA04FE04-1DFC-2848-6938-92B812F8767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005562" y="605798"/>
            <a:ext cx="4787900" cy="7874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A3A1B857-B6BE-FCB6-0A81-ACF4905CBDC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4745" y="497875"/>
            <a:ext cx="2968697" cy="100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2" y="2553195"/>
            <a:ext cx="845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La Araucanía,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La Araucanía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Araucanía,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77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Paula Soto Cornejo</dc:creator>
  <cp:lastModifiedBy>Paula Soto Cornejo</cp:lastModifiedBy>
  <cp:revision>1</cp:revision>
  <dcterms:created xsi:type="dcterms:W3CDTF">2024-11-15T16:16:11Z</dcterms:created>
  <dcterms:modified xsi:type="dcterms:W3CDTF">2024-11-15T20:00:40Z</dcterms:modified>
</cp:coreProperties>
</file>